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3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15CB4-CE2E-F74B-8CB1-14978334DCFA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8A163-1693-0346-891C-1460F72E0C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4284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8A163-1693-0346-891C-1460F72E0CAF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391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811FB2-D67A-FA41-9D7A-781FE6E99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FECABB-1EED-114A-941C-AA571CCB21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23FB3D-52DE-EF4E-B0C0-79BC1FCBA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3B1FD6-A42C-064A-84B3-416E9472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6B6D0B-E8C8-6A4C-890E-19AFAA80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3321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07249-3859-F44C-854F-350B3F32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D12CDD-F335-4449-901C-FFFAA4E3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5554E7-2E73-DB47-A516-582CC0829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0E92A0-1F57-B642-9D1A-C454946B7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1B9C77-8E10-9145-A317-11A090EB2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538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09D5628-AA7B-E54B-BFBB-2DCB665F9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9A1857-71E5-4B47-BC87-E4B04FEEE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EC05AB-CBC8-2045-B9CC-F08E92172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A51407-0441-C04D-A309-547D74655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8C50B3-3FCE-8241-8821-408DC2B90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1518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3BEC0D-6755-074A-A6B3-892E09840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EEF61E-939D-4B4C-AB98-1C253B88B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CBFAF6-EF9B-C940-9E0A-D67923EBF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B86C43-11A8-9A4C-BEB9-3D54B3459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7F4886-E74C-2C46-9B29-E88BAB61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744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3875F-6F49-FA4A-BE98-ADE6E074C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AA98BB-9D67-C240-B3A9-3B7BA2839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733B1-9DEC-EF47-A806-3E3C6F600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398FF6-B4B5-6E42-A44C-38122F135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2C11C4-F07C-434C-BA94-D594ADD8F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61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25AB8-83A4-984C-969E-0E1B9B9E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137D01-DCD7-B745-819F-3E18A8CC9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6484D3-D443-AA45-9339-FEF296AEC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6D657E-511D-4943-8AD1-E931980C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EEB46B-7F48-7C4D-AB61-FC5760CC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E03543-C91A-A44C-805D-DC5FFDC3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2879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AA7CD-21E4-914E-ABAF-C71EE86B9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182EC6-5B16-D64A-8EB1-34D34E7E7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6B0BED-3D92-F945-AF5D-062069CB2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5A5FE8-C678-6D4D-BBE8-38AEC8F55A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02FFF26-F804-E04D-8243-31CEF1CD27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CA290EE-DE7A-394B-A5C7-66BBF8E6B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C72E59-8D18-7A4C-885B-CA03DAA2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D37DD27-16DC-2045-8677-C90B1896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9256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E7ECE-288A-B741-98D5-212DC72DB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5A631B7-3F10-434E-BF6D-5465628AF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667A79-B21E-9A4E-AB2F-41EA90DBF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2EF8FF-F0F4-2B46-A6D9-B86577B3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176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97F21DF-FF94-C942-B6C1-E538B375C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F85985-52F9-EE4B-BDAF-3ECA8AA73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3C9073C-FE21-2241-8B45-4B6C935C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8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65C7C0-3DB5-3547-8551-F5C3C26F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AA00DA-0AF9-3446-8FA3-4E2707B00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2783E88-E663-544E-AB7D-6413FB09E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6F9B6B-893C-9F4C-9B64-066317C8F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02A702-9FB2-1D4C-937C-0D0C42D69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1B5CAD-9E14-8746-B48A-F084BA749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174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0D1D4-D169-EA48-95F9-3BA397467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37B8E3-8E7F-E944-964A-D2097EEBA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95343A-0F17-BE42-9924-301E10275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1F9346-F445-504F-AA7A-DB3172AF6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42D1CA-C8BA-B14B-9BF8-79C748259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AB25E2-F337-6748-9F8B-0A0B4033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8127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C8FC64F-7304-894A-89BC-E68ABD8B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78453D-7FEF-4744-A7F3-77C5EBDB5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8FFF38-5FAF-6745-A267-6723F6DD5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93D4E-A9DC-6043-88B0-E0391F30B857}" type="datetimeFigureOut">
              <a:rPr lang="es-MX" smtClean="0"/>
              <a:t>17/03/20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090E0E-4175-8241-9644-26DED08B5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D8C8EC-B625-0344-B567-51921465A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42CB2-1097-7E41-93CC-EAC9048907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482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7DDCCC9-FF8A-EC4F-AEF6-7B33E5E85A8A}"/>
              </a:ext>
            </a:extLst>
          </p:cNvPr>
          <p:cNvGrpSpPr/>
          <p:nvPr/>
        </p:nvGrpSpPr>
        <p:grpSpPr>
          <a:xfrm>
            <a:off x="205928" y="1384093"/>
            <a:ext cx="11594903" cy="3803209"/>
            <a:chOff x="205928" y="1384093"/>
            <a:chExt cx="11594903" cy="3803209"/>
          </a:xfrm>
        </p:grpSpPr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4B842972-8A90-4C4B-97B8-E97EEAEDA517}"/>
                </a:ext>
              </a:extLst>
            </p:cNvPr>
            <p:cNvSpPr/>
            <p:nvPr/>
          </p:nvSpPr>
          <p:spPr>
            <a:xfrm>
              <a:off x="5880478" y="1836549"/>
              <a:ext cx="5912604" cy="335075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79467087-A39A-904C-82EE-31B90AE28A3B}"/>
                </a:ext>
              </a:extLst>
            </p:cNvPr>
            <p:cNvSpPr/>
            <p:nvPr/>
          </p:nvSpPr>
          <p:spPr>
            <a:xfrm>
              <a:off x="5889352" y="1384093"/>
              <a:ext cx="5903730" cy="52112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08336FE9-1E40-AF46-A93E-C0A15C7EDEDB}"/>
                </a:ext>
              </a:extLst>
            </p:cNvPr>
            <p:cNvSpPr/>
            <p:nvPr/>
          </p:nvSpPr>
          <p:spPr>
            <a:xfrm>
              <a:off x="3577387" y="1901293"/>
              <a:ext cx="2292760" cy="32831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32569A5F-98BB-2D44-8759-4C586C5A0123}"/>
                </a:ext>
              </a:extLst>
            </p:cNvPr>
            <p:cNvSpPr/>
            <p:nvPr/>
          </p:nvSpPr>
          <p:spPr>
            <a:xfrm>
              <a:off x="1999328" y="1905214"/>
              <a:ext cx="1570208" cy="175089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BF029498-7E40-0044-948F-C64E063BA5CB}"/>
                </a:ext>
              </a:extLst>
            </p:cNvPr>
            <p:cNvSpPr/>
            <p:nvPr/>
          </p:nvSpPr>
          <p:spPr>
            <a:xfrm>
              <a:off x="1990963" y="3664231"/>
              <a:ext cx="1578573" cy="15202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DAA11A4C-4504-3340-8A07-42848CB220ED}"/>
                </a:ext>
              </a:extLst>
            </p:cNvPr>
            <p:cNvSpPr/>
            <p:nvPr/>
          </p:nvSpPr>
          <p:spPr>
            <a:xfrm>
              <a:off x="214449" y="1912488"/>
              <a:ext cx="1794223" cy="17517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35A8676-7AE1-4148-BC68-32366313684D}"/>
                </a:ext>
              </a:extLst>
            </p:cNvPr>
            <p:cNvSpPr txBox="1"/>
            <p:nvPr/>
          </p:nvSpPr>
          <p:spPr>
            <a:xfrm>
              <a:off x="3626360" y="3770098"/>
              <a:ext cx="2176947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Condiciones Educativas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6A89BA44-795F-0740-9AFD-A909AF574DCD}"/>
                </a:ext>
              </a:extLst>
            </p:cNvPr>
            <p:cNvSpPr txBox="1"/>
            <p:nvPr/>
          </p:nvSpPr>
          <p:spPr>
            <a:xfrm>
              <a:off x="3638366" y="4554704"/>
              <a:ext cx="2180439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Condiciones de la niñez y la juventud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84261D47-DAD6-6843-B530-D4BF878376CD}"/>
                </a:ext>
              </a:extLst>
            </p:cNvPr>
            <p:cNvSpPr txBox="1"/>
            <p:nvPr/>
          </p:nvSpPr>
          <p:spPr>
            <a:xfrm>
              <a:off x="3653225" y="1993693"/>
              <a:ext cx="2173329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Trabajo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0F14D10-E97C-CB4B-A3FD-D211C037ADCE}"/>
                </a:ext>
              </a:extLst>
            </p:cNvPr>
            <p:cNvSpPr txBox="1"/>
            <p:nvPr/>
          </p:nvSpPr>
          <p:spPr>
            <a:xfrm>
              <a:off x="3584123" y="1384093"/>
              <a:ext cx="2301522" cy="52322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solidFill>
                    <a:schemeClr val="bg1"/>
                  </a:solidFill>
                  <a:latin typeface="Times" pitchFamily="2" charset="0"/>
                </a:rPr>
                <a:t>Dimensión de Estudio de la Pobreza Multidimensional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F1BD0405-3917-9446-B13C-CED5493E1C32}"/>
                </a:ext>
              </a:extLst>
            </p:cNvPr>
            <p:cNvSpPr txBox="1"/>
            <p:nvPr/>
          </p:nvSpPr>
          <p:spPr>
            <a:xfrm>
              <a:off x="205928" y="1384093"/>
              <a:ext cx="1794223" cy="52322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solidFill>
                    <a:schemeClr val="bg1"/>
                  </a:solidFill>
                  <a:latin typeface="Times" pitchFamily="2" charset="0"/>
                </a:rPr>
                <a:t>Dimensión de estudio del e-gobierno</a:t>
              </a:r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6D7D53BA-706D-0F41-89BC-E7448EF0E78B}"/>
                </a:ext>
              </a:extLst>
            </p:cNvPr>
            <p:cNvSpPr txBox="1"/>
            <p:nvPr/>
          </p:nvSpPr>
          <p:spPr>
            <a:xfrm>
              <a:off x="3639277" y="3111859"/>
              <a:ext cx="2171779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Salud</a:t>
              </a: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AFA4B960-FFFE-6244-94EF-6EDD7A7386D0}"/>
                </a:ext>
              </a:extLst>
            </p:cNvPr>
            <p:cNvSpPr txBox="1"/>
            <p:nvPr/>
          </p:nvSpPr>
          <p:spPr>
            <a:xfrm>
              <a:off x="3646115" y="2540838"/>
              <a:ext cx="216494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Condiciones de la vivienda</a:t>
              </a: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996260CA-77EA-2A44-A98B-417BFABD866F}"/>
                </a:ext>
              </a:extLst>
            </p:cNvPr>
            <p:cNvSpPr txBox="1"/>
            <p:nvPr/>
          </p:nvSpPr>
          <p:spPr>
            <a:xfrm>
              <a:off x="5964558" y="2427231"/>
              <a:ext cx="1123053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Acceso a electricidad</a:t>
              </a:r>
              <a:endParaRPr lang="es-MX" sz="1400" dirty="0">
                <a:latin typeface="Times" pitchFamily="2" charset="0"/>
              </a:endParaRP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DF14020D-EB81-154C-8E83-8665D202DE2A}"/>
                </a:ext>
              </a:extLst>
            </p:cNvPr>
            <p:cNvSpPr txBox="1"/>
            <p:nvPr/>
          </p:nvSpPr>
          <p:spPr>
            <a:xfrm>
              <a:off x="7129272" y="2427231"/>
              <a:ext cx="940521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Acceso a internet</a:t>
              </a: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B53EB6B4-E9CC-E044-9024-9F04F44C6C40}"/>
                </a:ext>
              </a:extLst>
            </p:cNvPr>
            <p:cNvSpPr txBox="1"/>
            <p:nvPr/>
          </p:nvSpPr>
          <p:spPr>
            <a:xfrm>
              <a:off x="10884766" y="3767620"/>
              <a:ext cx="801414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Nivel de estudios</a:t>
              </a:r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543FB2F9-4E9A-434F-AD09-E4A902463B6D}"/>
                </a:ext>
              </a:extLst>
            </p:cNvPr>
            <p:cNvSpPr txBox="1"/>
            <p:nvPr/>
          </p:nvSpPr>
          <p:spPr>
            <a:xfrm>
              <a:off x="7242355" y="3767620"/>
              <a:ext cx="1231337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Alfabetización digital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02F0B4A1-9920-B04C-BDE5-9EF872EEB162}"/>
                </a:ext>
              </a:extLst>
            </p:cNvPr>
            <p:cNvSpPr txBox="1"/>
            <p:nvPr/>
          </p:nvSpPr>
          <p:spPr>
            <a:xfrm>
              <a:off x="5972307" y="3770098"/>
              <a:ext cx="1231337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Alfabetización</a:t>
              </a: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B8875B70-191A-3C49-8E9C-BE8EF6C691D9}"/>
                </a:ext>
              </a:extLst>
            </p:cNvPr>
            <p:cNvSpPr txBox="1"/>
            <p:nvPr/>
          </p:nvSpPr>
          <p:spPr>
            <a:xfrm>
              <a:off x="8509138" y="3768890"/>
              <a:ext cx="1317589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Conocimientos</a:t>
              </a: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02C9CD27-CC67-8B47-9C69-F83F615B4A49}"/>
                </a:ext>
              </a:extLst>
            </p:cNvPr>
            <p:cNvSpPr txBox="1"/>
            <p:nvPr/>
          </p:nvSpPr>
          <p:spPr>
            <a:xfrm>
              <a:off x="5977238" y="3113467"/>
              <a:ext cx="2598823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solidFill>
                    <a:schemeClr val="bg1">
                      <a:lumMod val="50000"/>
                    </a:schemeClr>
                  </a:solidFill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Acceso a los servicios de salud</a:t>
              </a:r>
              <a:endParaRPr lang="es-MX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endParaRP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50E9CDAD-1399-9D49-BEEE-08DF8FBBB65C}"/>
                </a:ext>
              </a:extLst>
            </p:cNvPr>
            <p:cNvSpPr txBox="1"/>
            <p:nvPr/>
          </p:nvSpPr>
          <p:spPr>
            <a:xfrm>
              <a:off x="8111454" y="2427500"/>
              <a:ext cx="1177787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Computadora en el hogar</a:t>
              </a: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0177FD14-55FA-BA45-87B7-8FE757FF2C9B}"/>
                </a:ext>
              </a:extLst>
            </p:cNvPr>
            <p:cNvSpPr txBox="1"/>
            <p:nvPr/>
          </p:nvSpPr>
          <p:spPr>
            <a:xfrm>
              <a:off x="9341854" y="2427231"/>
              <a:ext cx="940521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Telefonía fija</a:t>
              </a:r>
            </a:p>
          </p:txBody>
        </p:sp>
        <p:sp>
          <p:nvSpPr>
            <p:cNvPr id="63" name="CuadroTexto 62">
              <a:extLst>
                <a:ext uri="{FF2B5EF4-FFF2-40B4-BE49-F238E27FC236}">
                  <a16:creationId xmlns:a16="http://schemas.microsoft.com/office/drawing/2014/main" id="{E548FD38-50BB-0942-854D-31EBECE0A4BF}"/>
                </a:ext>
              </a:extLst>
            </p:cNvPr>
            <p:cNvSpPr txBox="1"/>
            <p:nvPr/>
          </p:nvSpPr>
          <p:spPr>
            <a:xfrm>
              <a:off x="10334989" y="2419592"/>
              <a:ext cx="94052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Telefonía móvil</a:t>
              </a: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94691AFB-A415-6044-A578-80D4D4FFFD8C}"/>
                </a:ext>
              </a:extLst>
            </p:cNvPr>
            <p:cNvSpPr txBox="1"/>
            <p:nvPr/>
          </p:nvSpPr>
          <p:spPr>
            <a:xfrm>
              <a:off x="8624186" y="3111859"/>
              <a:ext cx="2422358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solidFill>
                    <a:schemeClr val="bg1">
                      <a:lumMod val="50000"/>
                    </a:schemeClr>
                  </a:solidFill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Acceso a la seguridad social</a:t>
              </a:r>
              <a:endParaRPr lang="es-MX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endParaRPr>
            </a:p>
          </p:txBody>
        </p: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A2C7045E-A74E-8449-A6DE-04306462EC5F}"/>
                </a:ext>
              </a:extLst>
            </p:cNvPr>
            <p:cNvSpPr txBox="1"/>
            <p:nvPr/>
          </p:nvSpPr>
          <p:spPr>
            <a:xfrm>
              <a:off x="6865426" y="1993692"/>
              <a:ext cx="846327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latin typeface="Time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Ingreso</a:t>
              </a:r>
              <a:endParaRPr lang="es-MX" sz="1400" dirty="0"/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9FAD3E38-B585-9B46-AD25-16DC5EC73F0A}"/>
                </a:ext>
              </a:extLst>
            </p:cNvPr>
            <p:cNvSpPr txBox="1"/>
            <p:nvPr/>
          </p:nvSpPr>
          <p:spPr>
            <a:xfrm>
              <a:off x="5969867" y="1993692"/>
              <a:ext cx="846327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Empleo</a:t>
              </a:r>
            </a:p>
          </p:txBody>
        </p:sp>
        <p:sp>
          <p:nvSpPr>
            <p:cNvPr id="67" name="CuadroTexto 66">
              <a:extLst>
                <a:ext uri="{FF2B5EF4-FFF2-40B4-BE49-F238E27FC236}">
                  <a16:creationId xmlns:a16="http://schemas.microsoft.com/office/drawing/2014/main" id="{F59B7F31-20C1-8A42-906D-6CBAD13D5842}"/>
                </a:ext>
              </a:extLst>
            </p:cNvPr>
            <p:cNvSpPr txBox="1"/>
            <p:nvPr/>
          </p:nvSpPr>
          <p:spPr>
            <a:xfrm>
              <a:off x="9864425" y="3767620"/>
              <a:ext cx="979994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Hábitos de Lectura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42225874-1791-5F47-8FD5-D69F71EF373E}"/>
                </a:ext>
              </a:extLst>
            </p:cNvPr>
            <p:cNvSpPr txBox="1"/>
            <p:nvPr/>
          </p:nvSpPr>
          <p:spPr>
            <a:xfrm>
              <a:off x="444790" y="2630062"/>
              <a:ext cx="12749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Infraestructura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B93906BB-CC7C-6A47-9CEF-F5ACBFDACC74}"/>
                </a:ext>
              </a:extLst>
            </p:cNvPr>
            <p:cNvSpPr/>
            <p:nvPr/>
          </p:nvSpPr>
          <p:spPr>
            <a:xfrm>
              <a:off x="213042" y="3658322"/>
              <a:ext cx="1790379" cy="15202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FCB2CF1A-C766-BB4D-B604-D88E708E0E3C}"/>
                </a:ext>
              </a:extLst>
            </p:cNvPr>
            <p:cNvSpPr txBox="1"/>
            <p:nvPr/>
          </p:nvSpPr>
          <p:spPr>
            <a:xfrm>
              <a:off x="420840" y="4284375"/>
              <a:ext cx="12749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Infoestructura</a:t>
              </a:r>
            </a:p>
          </p:txBody>
        </p: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8F7B3122-7777-9841-B8F6-CBA1F94F5FC8}"/>
                </a:ext>
              </a:extLst>
            </p:cNvPr>
            <p:cNvCxnSpPr>
              <a:cxnSpLocks/>
            </p:cNvCxnSpPr>
            <p:nvPr/>
          </p:nvCxnSpPr>
          <p:spPr>
            <a:xfrm>
              <a:off x="3579867" y="3659948"/>
              <a:ext cx="8220964" cy="428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D5E41A24-FA54-7A40-AC36-CD89B1E4334F}"/>
                </a:ext>
              </a:extLst>
            </p:cNvPr>
            <p:cNvSpPr txBox="1"/>
            <p:nvPr/>
          </p:nvSpPr>
          <p:spPr>
            <a:xfrm>
              <a:off x="5973654" y="4554704"/>
              <a:ext cx="1843001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Grado de cohesión social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DED08809-ABCE-224F-90CD-258386C96985}"/>
                </a:ext>
              </a:extLst>
            </p:cNvPr>
            <p:cNvSpPr txBox="1"/>
            <p:nvPr/>
          </p:nvSpPr>
          <p:spPr>
            <a:xfrm>
              <a:off x="2006989" y="1384093"/>
              <a:ext cx="1570296" cy="52322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solidFill>
                    <a:schemeClr val="bg1"/>
                  </a:solidFill>
                  <a:latin typeface="Times" pitchFamily="2" charset="0"/>
                </a:rPr>
                <a:t>Área de Estudio de la brecha digital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0C8A7EC3-BE11-CE4D-A836-9F5F068AC068}"/>
                </a:ext>
              </a:extLst>
            </p:cNvPr>
            <p:cNvSpPr txBox="1"/>
            <p:nvPr/>
          </p:nvSpPr>
          <p:spPr>
            <a:xfrm>
              <a:off x="2130839" y="2614354"/>
              <a:ext cx="12749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Acceso</a:t>
              </a: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1B4397CE-FA77-8A49-902F-9280274E3FA7}"/>
                </a:ext>
              </a:extLst>
            </p:cNvPr>
            <p:cNvSpPr txBox="1"/>
            <p:nvPr/>
          </p:nvSpPr>
          <p:spPr>
            <a:xfrm>
              <a:off x="2124062" y="4180079"/>
              <a:ext cx="12749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latin typeface="Times" pitchFamily="2" charset="0"/>
                </a:rPr>
                <a:t>Uso y apropiación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3878A753-0D38-7443-80F2-39B1781B9D73}"/>
                </a:ext>
              </a:extLst>
            </p:cNvPr>
            <p:cNvSpPr txBox="1"/>
            <p:nvPr/>
          </p:nvSpPr>
          <p:spPr>
            <a:xfrm>
              <a:off x="5888228" y="1486739"/>
              <a:ext cx="591260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>
                  <a:solidFill>
                    <a:schemeClr val="bg1"/>
                  </a:solidFill>
                  <a:latin typeface="Times" pitchFamily="2" charset="0"/>
                </a:rPr>
                <a:t>Indicadores de pobreza multidimensional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00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86</Words>
  <Application>Microsoft Macintosh PowerPoint</Application>
  <PresentationFormat>Panorámica</PresentationFormat>
  <Paragraphs>29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Carrera Mora Oscar Yahevh</dc:creator>
  <cp:lastModifiedBy>Carrera Mora Oscar Yahevh</cp:lastModifiedBy>
  <cp:revision>41</cp:revision>
  <cp:lastPrinted>2020-02-28T18:29:46Z</cp:lastPrinted>
  <dcterms:created xsi:type="dcterms:W3CDTF">2020-02-06T19:14:03Z</dcterms:created>
  <dcterms:modified xsi:type="dcterms:W3CDTF">2020-03-18T00:28:11Z</dcterms:modified>
</cp:coreProperties>
</file>