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DIA" initials="J" lastIdx="1" clrIdx="0">
    <p:extLst>
      <p:ext uri="{19B8F6BF-5375-455C-9EA6-DF929625EA0E}">
        <p15:presenceInfo xmlns:p15="http://schemas.microsoft.com/office/powerpoint/2012/main" userId="CED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587"/>
    <a:srgbClr val="F1AF87"/>
    <a:srgbClr val="FD847B"/>
    <a:srgbClr val="99CC00"/>
    <a:srgbClr val="E26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EE0DA1-2996-42AA-971E-5427AEE12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6E578C61-CF11-487B-8F20-40605C281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4283B31-171D-4456-83B9-1ECB84941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F37F-A824-4144-99DC-F9F1B053C93F}" type="datetimeFigureOut">
              <a:rPr lang="es-CO" smtClean="0"/>
              <a:t>19/09/2022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51464D0-63E6-4D42-B4A1-6968AD71F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C51732A-7EE8-4E2D-8E87-335477D85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339-93A0-42D0-8865-6BADC744DA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6365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718477C-0877-4ED0-9DCA-6F8F3E54F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70C3ED9-59B4-44F8-A194-038D5A86A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5FAA1B5-7885-4E60-8BFB-F4102ABA0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F37F-A824-4144-99DC-F9F1B053C93F}" type="datetimeFigureOut">
              <a:rPr lang="es-CO" smtClean="0"/>
              <a:t>19/09/2022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181976F-EB1F-481A-8E37-C1E7D147B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E9C9C63-DE2B-45D7-BD96-7604F9E8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339-93A0-42D0-8865-6BADC744DA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7473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1B67CAEE-854E-4C7A-8FE5-BDCE056769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EEE9FB92-2A34-431D-B9D1-83A89501DD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2FCED5F-4BB5-4870-8D9F-B089438E9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F37F-A824-4144-99DC-F9F1B053C93F}" type="datetimeFigureOut">
              <a:rPr lang="es-CO" smtClean="0"/>
              <a:t>19/09/2022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CC8D3F0-10E9-4DD4-A331-A84063688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F85EEDB-4EF2-4F21-8E18-9DE83223E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339-93A0-42D0-8865-6BADC744DA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1917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2AC5A1C-C4ED-4064-947E-4036DA70C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F4142D6-302B-4489-8D13-60DBD920E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F13D1C8-0452-4029-8C90-B8E27F08B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F37F-A824-4144-99DC-F9F1B053C93F}" type="datetimeFigureOut">
              <a:rPr lang="es-CO" smtClean="0"/>
              <a:t>19/09/2022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1A0FEC3-02F5-4E99-B132-61BC13FC7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374F3BB-7866-4274-9A37-198787FF6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339-93A0-42D0-8865-6BADC744DA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748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446BB1-6C9D-4D4D-BDD0-73AEC3519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313E600-030C-428D-9131-5A08C56AD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DC089B4-3997-42D1-8754-561B3DD1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F37F-A824-4144-99DC-F9F1B053C93F}" type="datetimeFigureOut">
              <a:rPr lang="es-CO" smtClean="0"/>
              <a:t>19/09/2022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EA01D54-B04F-4A82-A737-129C4EB67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95F970F-3924-4520-A065-F53508C40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339-93A0-42D0-8865-6BADC744DA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1789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E055A08-4D00-4685-AE18-ABEA6DDEC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118A90FA-D415-4947-A74F-EE83DAE2A6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57E4F44-81FD-460A-8FA5-EC21FB28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DD2C2AF-098F-46A8-9CEC-7627F1BFB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F37F-A824-4144-99DC-F9F1B053C93F}" type="datetimeFigureOut">
              <a:rPr lang="es-CO" smtClean="0"/>
              <a:t>19/09/2022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9DB3EB3-5DD8-441B-89D3-A0EB1DBB9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EE114CF-EE98-4C85-9DDF-98478B0FA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339-93A0-42D0-8865-6BADC744DA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5193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378B69-95F8-42CE-8E32-3BFD81A64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6B5ADA3-ED63-4D1E-B638-F15E6A2FF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67B4AE98-912A-40A3-A7DA-D8EFEB903E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5854ACF0-A5C0-48E5-A24E-244B28804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6CB6185B-CC65-418B-8924-7B6DD7E18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B182C526-CAFF-4148-9CBB-03301A143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F37F-A824-4144-99DC-F9F1B053C93F}" type="datetimeFigureOut">
              <a:rPr lang="es-CO" smtClean="0"/>
              <a:t>19/09/2022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E87235FF-16D0-4D6C-9E6F-B2D8ABCC9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E3557623-7871-4DFB-B9F2-00A4E1E0B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339-93A0-42D0-8865-6BADC744DA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4491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875885-92C4-404A-B70C-1F9D4A3D9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3BFB0873-CA9C-413F-8557-D48C07462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F37F-A824-4144-99DC-F9F1B053C93F}" type="datetimeFigureOut">
              <a:rPr lang="es-CO" smtClean="0"/>
              <a:t>19/09/2022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66A46CF-BCB5-48EA-8AAA-7FBB1D0A2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C6353A85-52B0-43BA-B01E-1AA27A6CF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339-93A0-42D0-8865-6BADC744DA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2150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8574EC1E-BFF6-4A39-8CA9-798C726E2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F37F-A824-4144-99DC-F9F1B053C93F}" type="datetimeFigureOut">
              <a:rPr lang="es-CO" smtClean="0"/>
              <a:t>19/09/2022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08D9F4EB-E85C-4FD2-9201-556E4EC40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2A73C1D0-4F5C-486D-A082-07151DD75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339-93A0-42D0-8865-6BADC744DA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0543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E78004C-582F-4CA5-B7A6-AE32C48B7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FC3E6B8-BB79-4582-A6B3-B33ED6A84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49742E4B-429D-4944-8D54-AE94644F5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006FF6B-79F0-4E9C-BDEA-9A10528F1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F37F-A824-4144-99DC-F9F1B053C93F}" type="datetimeFigureOut">
              <a:rPr lang="es-CO" smtClean="0"/>
              <a:t>19/09/2022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FAD2285-EC22-49BF-9C17-539CC09DF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CC5B34B-4CE7-427E-9F86-8F22DBB50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339-93A0-42D0-8865-6BADC744DA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172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E54371A-CA56-42D7-A1F4-C2512A040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2183F1E3-85EF-42D3-8ED3-FBCDE8FB41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088A006-EDE4-4D03-8E3C-B250D4952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764E3B1-8887-4B82-BA36-95EF84C44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F37F-A824-4144-99DC-F9F1B053C93F}" type="datetimeFigureOut">
              <a:rPr lang="es-CO" smtClean="0"/>
              <a:t>19/09/2022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FF197AF-F2CF-489C-8929-042AB9B9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CBE9B8F-01D1-4F05-9B73-884EDCE8B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9D339-93A0-42D0-8865-6BADC744DA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194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259F9651-60DE-4004-8D7C-394A1B1AE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4140CCE-0F33-4273-B9C9-9115267B5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15A7F79-E484-4243-9616-FF7DF9C6BA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8F37F-A824-4144-99DC-F9F1B053C93F}" type="datetimeFigureOut">
              <a:rPr lang="es-CO" smtClean="0"/>
              <a:t>19/09/2022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D70AE24-C9A7-43FC-A0F3-7E4FCD35C5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B120657-9DB4-48B4-AA48-B4503BFE54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9D339-93A0-42D0-8865-6BADC744DAB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148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xmlns="" id="{FAFDC01A-D11F-49A6-B290-D8BD7368B4DB}"/>
              </a:ext>
            </a:extLst>
          </p:cNvPr>
          <p:cNvCxnSpPr>
            <a:cxnSpLocks/>
          </p:cNvCxnSpPr>
          <p:nvPr/>
        </p:nvCxnSpPr>
        <p:spPr>
          <a:xfrm>
            <a:off x="3171211" y="2959044"/>
            <a:ext cx="972000" cy="0"/>
          </a:xfrm>
          <a:prstGeom prst="line">
            <a:avLst/>
          </a:prstGeom>
          <a:ln w="28575">
            <a:solidFill>
              <a:srgbClr val="92D050"/>
            </a:solidFill>
            <a:prstDash val="lg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xmlns="" id="{67624074-7973-4360-A100-133B34996AFA}"/>
              </a:ext>
            </a:extLst>
          </p:cNvPr>
          <p:cNvCxnSpPr>
            <a:cxnSpLocks/>
          </p:cNvCxnSpPr>
          <p:nvPr/>
        </p:nvCxnSpPr>
        <p:spPr>
          <a:xfrm>
            <a:off x="6684866" y="3654570"/>
            <a:ext cx="0" cy="1872000"/>
          </a:xfrm>
          <a:prstGeom prst="line">
            <a:avLst/>
          </a:prstGeom>
          <a:ln w="28575">
            <a:solidFill>
              <a:schemeClr val="accent2"/>
            </a:solidFill>
            <a:prstDash val="lg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xmlns="" id="{8EC55C3E-C5D2-4CA8-B2F3-955875108AAD}"/>
              </a:ext>
            </a:extLst>
          </p:cNvPr>
          <p:cNvCxnSpPr>
            <a:cxnSpLocks/>
          </p:cNvCxnSpPr>
          <p:nvPr/>
        </p:nvCxnSpPr>
        <p:spPr>
          <a:xfrm>
            <a:off x="4260062" y="4662023"/>
            <a:ext cx="0" cy="684000"/>
          </a:xfrm>
          <a:prstGeom prst="line">
            <a:avLst/>
          </a:prstGeom>
          <a:ln w="28575">
            <a:solidFill>
              <a:schemeClr val="accent2"/>
            </a:solidFill>
            <a:prstDash val="lg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xmlns="" id="{89F59879-0FAF-4631-AC48-865356D3B8C9}"/>
              </a:ext>
            </a:extLst>
          </p:cNvPr>
          <p:cNvCxnSpPr>
            <a:cxnSpLocks/>
          </p:cNvCxnSpPr>
          <p:nvPr/>
        </p:nvCxnSpPr>
        <p:spPr>
          <a:xfrm>
            <a:off x="3266916" y="4623499"/>
            <a:ext cx="831052" cy="0"/>
          </a:xfrm>
          <a:prstGeom prst="line">
            <a:avLst/>
          </a:prstGeom>
          <a:ln w="28575">
            <a:solidFill>
              <a:srgbClr val="92D050"/>
            </a:solidFill>
            <a:prstDash val="lg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xmlns="" id="{B866957B-EEBC-4CEF-8E39-FF3C8556C9A7}"/>
              </a:ext>
            </a:extLst>
          </p:cNvPr>
          <p:cNvCxnSpPr>
            <a:cxnSpLocks/>
          </p:cNvCxnSpPr>
          <p:nvPr/>
        </p:nvCxnSpPr>
        <p:spPr>
          <a:xfrm flipV="1">
            <a:off x="3125032" y="1233719"/>
            <a:ext cx="4320000" cy="0"/>
          </a:xfrm>
          <a:prstGeom prst="line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xmlns="" id="{E1594C19-EC5F-4685-8EBA-B71A9BCEA5B7}"/>
              </a:ext>
            </a:extLst>
          </p:cNvPr>
          <p:cNvCxnSpPr>
            <a:cxnSpLocks/>
          </p:cNvCxnSpPr>
          <p:nvPr/>
        </p:nvCxnSpPr>
        <p:spPr>
          <a:xfrm flipH="1">
            <a:off x="3171211" y="1314617"/>
            <a:ext cx="0" cy="4104000"/>
          </a:xfrm>
          <a:prstGeom prst="line">
            <a:avLst/>
          </a:prstGeom>
          <a:ln w="76200">
            <a:solidFill>
              <a:schemeClr val="accent6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12E98134-AA32-4269-B854-488D3FE9E1BC}"/>
              </a:ext>
            </a:extLst>
          </p:cNvPr>
          <p:cNvSpPr txBox="1"/>
          <p:nvPr/>
        </p:nvSpPr>
        <p:spPr>
          <a:xfrm rot="16200000">
            <a:off x="313160" y="3090722"/>
            <a:ext cx="3533095" cy="461665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Nivel de Información</a:t>
            </a:r>
            <a:endParaRPr lang="es-CO" sz="2400" b="1" dirty="0">
              <a:solidFill>
                <a:schemeClr val="bg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A48A0690-EC2E-48F1-9CCA-A457B31C48E0}"/>
              </a:ext>
            </a:extLst>
          </p:cNvPr>
          <p:cNvSpPr txBox="1"/>
          <p:nvPr/>
        </p:nvSpPr>
        <p:spPr>
          <a:xfrm>
            <a:off x="3465040" y="691752"/>
            <a:ext cx="35330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Riesgo de la Intervención</a:t>
            </a:r>
          </a:p>
        </p:txBody>
      </p:sp>
      <p:sp>
        <p:nvSpPr>
          <p:cNvPr id="12" name="Signo más 11">
            <a:extLst>
              <a:ext uri="{FF2B5EF4-FFF2-40B4-BE49-F238E27FC236}">
                <a16:creationId xmlns:a16="http://schemas.microsoft.com/office/drawing/2014/main" xmlns="" id="{EED8AE42-B5CB-4F19-98AE-A146261973C8}"/>
              </a:ext>
            </a:extLst>
          </p:cNvPr>
          <p:cNvSpPr/>
          <p:nvPr/>
        </p:nvSpPr>
        <p:spPr>
          <a:xfrm>
            <a:off x="6866916" y="799620"/>
            <a:ext cx="369325" cy="37791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Signo más 12">
            <a:extLst>
              <a:ext uri="{FF2B5EF4-FFF2-40B4-BE49-F238E27FC236}">
                <a16:creationId xmlns:a16="http://schemas.microsoft.com/office/drawing/2014/main" xmlns="" id="{9DF3AEB2-7943-423A-BC8E-2A3A94E0DF15}"/>
              </a:ext>
            </a:extLst>
          </p:cNvPr>
          <p:cNvSpPr/>
          <p:nvPr/>
        </p:nvSpPr>
        <p:spPr>
          <a:xfrm>
            <a:off x="3285967" y="5535962"/>
            <a:ext cx="369325" cy="377912"/>
          </a:xfrm>
          <a:prstGeom prst="mathPlus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xmlns="" id="{B3EBBFEB-5CA1-49CE-9553-6295B6A2A585}"/>
              </a:ext>
            </a:extLst>
          </p:cNvPr>
          <p:cNvCxnSpPr>
            <a:cxnSpLocks/>
          </p:cNvCxnSpPr>
          <p:nvPr/>
        </p:nvCxnSpPr>
        <p:spPr>
          <a:xfrm>
            <a:off x="3239456" y="2008029"/>
            <a:ext cx="3600000" cy="0"/>
          </a:xfrm>
          <a:prstGeom prst="line">
            <a:avLst/>
          </a:prstGeom>
          <a:ln w="28575">
            <a:solidFill>
              <a:srgbClr val="92D050"/>
            </a:solidFill>
            <a:prstDash val="lg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xmlns="" id="{B6307B7B-B08D-4D87-BB88-D22C9D1505D1}"/>
              </a:ext>
            </a:extLst>
          </p:cNvPr>
          <p:cNvCxnSpPr>
            <a:cxnSpLocks/>
          </p:cNvCxnSpPr>
          <p:nvPr/>
        </p:nvCxnSpPr>
        <p:spPr>
          <a:xfrm>
            <a:off x="6808395" y="1304940"/>
            <a:ext cx="0" cy="1029666"/>
          </a:xfrm>
          <a:prstGeom prst="line">
            <a:avLst/>
          </a:prstGeom>
          <a:ln w="28575">
            <a:solidFill>
              <a:schemeClr val="accent1"/>
            </a:solidFill>
            <a:prstDash val="lg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Signo menos 20">
            <a:extLst>
              <a:ext uri="{FF2B5EF4-FFF2-40B4-BE49-F238E27FC236}">
                <a16:creationId xmlns:a16="http://schemas.microsoft.com/office/drawing/2014/main" xmlns="" id="{0025BE16-C2B6-4E23-BCC1-B12CBB458136}"/>
              </a:ext>
            </a:extLst>
          </p:cNvPr>
          <p:cNvSpPr/>
          <p:nvPr/>
        </p:nvSpPr>
        <p:spPr>
          <a:xfrm>
            <a:off x="3079165" y="863995"/>
            <a:ext cx="476157" cy="36932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Signo más 21">
            <a:extLst>
              <a:ext uri="{FF2B5EF4-FFF2-40B4-BE49-F238E27FC236}">
                <a16:creationId xmlns:a16="http://schemas.microsoft.com/office/drawing/2014/main" xmlns="" id="{7F42125D-618D-4338-87FC-32A71C98D908}"/>
              </a:ext>
            </a:extLst>
          </p:cNvPr>
          <p:cNvSpPr/>
          <p:nvPr/>
        </p:nvSpPr>
        <p:spPr>
          <a:xfrm>
            <a:off x="2639542" y="1279119"/>
            <a:ext cx="369325" cy="377912"/>
          </a:xfrm>
          <a:prstGeom prst="mathPlus">
            <a:avLst/>
          </a:prstGeom>
          <a:solidFill>
            <a:srgbClr val="99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xmlns="" id="{D58D6CA9-2F7F-4356-A587-F2FEC10F591C}"/>
              </a:ext>
            </a:extLst>
          </p:cNvPr>
          <p:cNvSpPr/>
          <p:nvPr/>
        </p:nvSpPr>
        <p:spPr>
          <a:xfrm>
            <a:off x="8325892" y="3983981"/>
            <a:ext cx="473439" cy="3692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xmlns="" id="{533486F5-AD1A-4D90-B21A-A55C91726EE7}"/>
              </a:ext>
            </a:extLst>
          </p:cNvPr>
          <p:cNvSpPr txBox="1"/>
          <p:nvPr/>
        </p:nvSpPr>
        <p:spPr>
          <a:xfrm>
            <a:off x="8865053" y="3871921"/>
            <a:ext cx="2332726" cy="651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Deseos de información del paciente </a:t>
            </a:r>
            <a:endParaRPr lang="es-CO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xmlns="" id="{66AC63BE-CD41-42B9-8194-6647B10F39AC}"/>
              </a:ext>
            </a:extLst>
          </p:cNvPr>
          <p:cNvSpPr txBox="1"/>
          <p:nvPr/>
        </p:nvSpPr>
        <p:spPr>
          <a:xfrm>
            <a:off x="8865053" y="4544729"/>
            <a:ext cx="2576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Efectos de la información en el paciente</a:t>
            </a:r>
            <a:endParaRPr lang="es-CO" dirty="0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xmlns="" id="{74653031-571E-401E-A010-39ECF2FCD560}"/>
              </a:ext>
            </a:extLst>
          </p:cNvPr>
          <p:cNvSpPr/>
          <p:nvPr/>
        </p:nvSpPr>
        <p:spPr>
          <a:xfrm>
            <a:off x="6409231" y="1811779"/>
            <a:ext cx="720837" cy="543911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xmlns="" id="{3D6FC7FB-A82C-4AB5-A333-ABEC11320416}"/>
              </a:ext>
            </a:extLst>
          </p:cNvPr>
          <p:cNvSpPr/>
          <p:nvPr/>
        </p:nvSpPr>
        <p:spPr>
          <a:xfrm>
            <a:off x="8340618" y="4667746"/>
            <a:ext cx="419723" cy="369297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xmlns="" id="{8F92A2FE-10A0-49E3-967B-7B706414B8B6}"/>
              </a:ext>
            </a:extLst>
          </p:cNvPr>
          <p:cNvSpPr txBox="1"/>
          <p:nvPr/>
        </p:nvSpPr>
        <p:spPr>
          <a:xfrm>
            <a:off x="8870976" y="3482715"/>
            <a:ext cx="24539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s-CO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apacidad del paciente </a:t>
            </a:r>
            <a:endParaRPr lang="es-CO" dirty="0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xmlns="" id="{AABF762B-27AC-4038-8C58-3813E3B0E12C}"/>
              </a:ext>
            </a:extLst>
          </p:cNvPr>
          <p:cNvSpPr/>
          <p:nvPr/>
        </p:nvSpPr>
        <p:spPr>
          <a:xfrm>
            <a:off x="8340618" y="3473468"/>
            <a:ext cx="419723" cy="36929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xmlns="" id="{88FDBEC3-D1A7-4073-A0A8-07644B16E797}"/>
              </a:ext>
            </a:extLst>
          </p:cNvPr>
          <p:cNvSpPr txBox="1"/>
          <p:nvPr/>
        </p:nvSpPr>
        <p:spPr>
          <a:xfrm>
            <a:off x="8799333" y="2797572"/>
            <a:ext cx="23984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Factores Subjetivos</a:t>
            </a:r>
            <a:endParaRPr lang="es-CO" dirty="0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xmlns="" id="{FE48390A-439A-4F83-8E9E-505AE5A27AF4}"/>
              </a:ext>
            </a:extLst>
          </p:cNvPr>
          <p:cNvSpPr txBox="1"/>
          <p:nvPr/>
        </p:nvSpPr>
        <p:spPr>
          <a:xfrm>
            <a:off x="270936" y="2649436"/>
            <a:ext cx="17443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Factores </a:t>
            </a:r>
          </a:p>
          <a:p>
            <a:pPr algn="ctr"/>
            <a:r>
              <a:rPr lang="es-CO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es-CO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CO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Objetivos</a:t>
            </a:r>
            <a:endParaRPr lang="es-CO" dirty="0"/>
          </a:p>
        </p:txBody>
      </p:sp>
      <p:sp>
        <p:nvSpPr>
          <p:cNvPr id="60" name="Abrir llave 59">
            <a:extLst>
              <a:ext uri="{FF2B5EF4-FFF2-40B4-BE49-F238E27FC236}">
                <a16:creationId xmlns:a16="http://schemas.microsoft.com/office/drawing/2014/main" xmlns="" id="{1D5D9763-CEA7-4AB0-ADAB-5701572E4CCD}"/>
              </a:ext>
            </a:extLst>
          </p:cNvPr>
          <p:cNvSpPr/>
          <p:nvPr/>
        </p:nvSpPr>
        <p:spPr>
          <a:xfrm rot="5400000">
            <a:off x="9665257" y="1930321"/>
            <a:ext cx="282573" cy="278246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xmlns="" id="{7DDCA7C9-1377-416A-8A70-7254CB8B59EC}"/>
              </a:ext>
            </a:extLst>
          </p:cNvPr>
          <p:cNvSpPr txBox="1"/>
          <p:nvPr/>
        </p:nvSpPr>
        <p:spPr>
          <a:xfrm>
            <a:off x="8949892" y="1890156"/>
            <a:ext cx="17176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Posición graduable por:</a:t>
            </a:r>
            <a:endParaRPr lang="es-CO" dirty="0"/>
          </a:p>
        </p:txBody>
      </p:sp>
      <p:cxnSp>
        <p:nvCxnSpPr>
          <p:cNvPr id="63" name="Conector recto de flecha 62">
            <a:extLst>
              <a:ext uri="{FF2B5EF4-FFF2-40B4-BE49-F238E27FC236}">
                <a16:creationId xmlns:a16="http://schemas.microsoft.com/office/drawing/2014/main" xmlns="" id="{F28B2507-C0A5-432E-B2FF-CE17BD927BCA}"/>
              </a:ext>
            </a:extLst>
          </p:cNvPr>
          <p:cNvCxnSpPr>
            <a:cxnSpLocks/>
          </p:cNvCxnSpPr>
          <p:nvPr/>
        </p:nvCxnSpPr>
        <p:spPr>
          <a:xfrm>
            <a:off x="7265529" y="2261480"/>
            <a:ext cx="1149780" cy="659939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xmlns="" id="{562FD901-30B9-47E5-B173-A6121D7FE40E}"/>
              </a:ext>
            </a:extLst>
          </p:cNvPr>
          <p:cNvCxnSpPr>
            <a:cxnSpLocks/>
          </p:cNvCxnSpPr>
          <p:nvPr/>
        </p:nvCxnSpPr>
        <p:spPr>
          <a:xfrm>
            <a:off x="1133646" y="914778"/>
            <a:ext cx="2339765" cy="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de flecha 64">
            <a:extLst>
              <a:ext uri="{FF2B5EF4-FFF2-40B4-BE49-F238E27FC236}">
                <a16:creationId xmlns:a16="http://schemas.microsoft.com/office/drawing/2014/main" xmlns="" id="{AEFA1436-FC59-46DF-A6F0-AB090AA93DA8}"/>
              </a:ext>
            </a:extLst>
          </p:cNvPr>
          <p:cNvCxnSpPr>
            <a:cxnSpLocks/>
          </p:cNvCxnSpPr>
          <p:nvPr/>
        </p:nvCxnSpPr>
        <p:spPr>
          <a:xfrm flipH="1">
            <a:off x="9806477" y="2536487"/>
            <a:ext cx="1" cy="25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cto 67">
            <a:extLst>
              <a:ext uri="{FF2B5EF4-FFF2-40B4-BE49-F238E27FC236}">
                <a16:creationId xmlns:a16="http://schemas.microsoft.com/office/drawing/2014/main" xmlns="" id="{C78622F8-98AD-47B5-A939-9A22A037A8CB}"/>
              </a:ext>
            </a:extLst>
          </p:cNvPr>
          <p:cNvCxnSpPr>
            <a:cxnSpLocks/>
          </p:cNvCxnSpPr>
          <p:nvPr/>
        </p:nvCxnSpPr>
        <p:spPr>
          <a:xfrm flipV="1">
            <a:off x="1133646" y="917621"/>
            <a:ext cx="0" cy="162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xmlns="" id="{2BF59105-4B97-4C62-B873-75D72E06A44E}"/>
              </a:ext>
            </a:extLst>
          </p:cNvPr>
          <p:cNvCxnSpPr>
            <a:cxnSpLocks/>
          </p:cNvCxnSpPr>
          <p:nvPr/>
        </p:nvCxnSpPr>
        <p:spPr>
          <a:xfrm flipH="1">
            <a:off x="1143090" y="6185555"/>
            <a:ext cx="406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cto 75">
            <a:extLst>
              <a:ext uri="{FF2B5EF4-FFF2-40B4-BE49-F238E27FC236}">
                <a16:creationId xmlns:a16="http://schemas.microsoft.com/office/drawing/2014/main" xmlns="" id="{3E89DA76-2C6C-41F1-9961-140A7F4CCFF4}"/>
              </a:ext>
            </a:extLst>
          </p:cNvPr>
          <p:cNvCxnSpPr>
            <a:cxnSpLocks/>
          </p:cNvCxnSpPr>
          <p:nvPr/>
        </p:nvCxnSpPr>
        <p:spPr>
          <a:xfrm flipV="1">
            <a:off x="5213610" y="5855087"/>
            <a:ext cx="0" cy="324000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Signo menos 77">
            <a:extLst>
              <a:ext uri="{FF2B5EF4-FFF2-40B4-BE49-F238E27FC236}">
                <a16:creationId xmlns:a16="http://schemas.microsoft.com/office/drawing/2014/main" xmlns="" id="{36CA1951-3367-4863-B000-084041A7EAAB}"/>
              </a:ext>
            </a:extLst>
          </p:cNvPr>
          <p:cNvSpPr/>
          <p:nvPr/>
        </p:nvSpPr>
        <p:spPr>
          <a:xfrm>
            <a:off x="2676407" y="5029629"/>
            <a:ext cx="476157" cy="369325"/>
          </a:xfrm>
          <a:prstGeom prst="mathMinus">
            <a:avLst/>
          </a:prstGeom>
          <a:solidFill>
            <a:srgbClr val="99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xmlns="" id="{6A6AE426-4F03-4765-B229-EFE728C5FF2B}"/>
              </a:ext>
            </a:extLst>
          </p:cNvPr>
          <p:cNvSpPr/>
          <p:nvPr/>
        </p:nvSpPr>
        <p:spPr>
          <a:xfrm>
            <a:off x="3900886" y="4339659"/>
            <a:ext cx="720837" cy="54391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xmlns="" id="{0240F3D3-C176-4EC9-BBA8-4C34241DB9A3}"/>
              </a:ext>
            </a:extLst>
          </p:cNvPr>
          <p:cNvCxnSpPr>
            <a:cxnSpLocks/>
          </p:cNvCxnSpPr>
          <p:nvPr/>
        </p:nvCxnSpPr>
        <p:spPr>
          <a:xfrm flipH="1">
            <a:off x="3148503" y="5384206"/>
            <a:ext cx="4320000" cy="0"/>
          </a:xfrm>
          <a:prstGeom prst="line">
            <a:avLst/>
          </a:prstGeom>
          <a:ln w="76200">
            <a:solidFill>
              <a:schemeClr val="accent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Signo menos 46">
            <a:extLst>
              <a:ext uri="{FF2B5EF4-FFF2-40B4-BE49-F238E27FC236}">
                <a16:creationId xmlns:a16="http://schemas.microsoft.com/office/drawing/2014/main" xmlns="" id="{B5570547-D768-4099-B2FC-3F184F8A313D}"/>
              </a:ext>
            </a:extLst>
          </p:cNvPr>
          <p:cNvSpPr/>
          <p:nvPr/>
        </p:nvSpPr>
        <p:spPr>
          <a:xfrm>
            <a:off x="6889776" y="5607592"/>
            <a:ext cx="476157" cy="369325"/>
          </a:xfrm>
          <a:prstGeom prst="mathMinus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xmlns="" id="{B6BE849F-3855-408D-ADBB-B047C6EEAB0B}"/>
              </a:ext>
            </a:extLst>
          </p:cNvPr>
          <p:cNvCxnSpPr>
            <a:cxnSpLocks/>
          </p:cNvCxnSpPr>
          <p:nvPr/>
        </p:nvCxnSpPr>
        <p:spPr>
          <a:xfrm flipV="1">
            <a:off x="1143090" y="3550166"/>
            <a:ext cx="0" cy="262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uadroTexto 50">
            <a:extLst>
              <a:ext uri="{FF2B5EF4-FFF2-40B4-BE49-F238E27FC236}">
                <a16:creationId xmlns:a16="http://schemas.microsoft.com/office/drawing/2014/main" xmlns="" id="{380AA6E3-1263-4341-ADF0-AFC0D5D12D44}"/>
              </a:ext>
            </a:extLst>
          </p:cNvPr>
          <p:cNvSpPr txBox="1"/>
          <p:nvPr/>
        </p:nvSpPr>
        <p:spPr>
          <a:xfrm>
            <a:off x="3520735" y="5481254"/>
            <a:ext cx="35330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Necesidad del Tratamiento</a:t>
            </a:r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xmlns="" id="{4E0E5B0A-1266-4C74-99C0-ADAFC03C826C}"/>
              </a:ext>
            </a:extLst>
          </p:cNvPr>
          <p:cNvSpPr/>
          <p:nvPr/>
        </p:nvSpPr>
        <p:spPr>
          <a:xfrm>
            <a:off x="4084317" y="2681814"/>
            <a:ext cx="720837" cy="543911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xmlns="" id="{8F553D76-63D7-4085-AAE8-2D2B73B4EAAB}"/>
              </a:ext>
            </a:extLst>
          </p:cNvPr>
          <p:cNvSpPr/>
          <p:nvPr/>
        </p:nvSpPr>
        <p:spPr>
          <a:xfrm>
            <a:off x="6330741" y="3365195"/>
            <a:ext cx="720837" cy="54391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xmlns="" id="{E421AE3D-0A3C-4628-8C81-72D7D1187D35}"/>
              </a:ext>
            </a:extLst>
          </p:cNvPr>
          <p:cNvCxnSpPr>
            <a:cxnSpLocks/>
          </p:cNvCxnSpPr>
          <p:nvPr/>
        </p:nvCxnSpPr>
        <p:spPr>
          <a:xfrm>
            <a:off x="3207660" y="3695702"/>
            <a:ext cx="3168000" cy="0"/>
          </a:xfrm>
          <a:prstGeom prst="line">
            <a:avLst/>
          </a:prstGeom>
          <a:ln w="28575">
            <a:solidFill>
              <a:srgbClr val="92D050"/>
            </a:solidFill>
            <a:prstDash val="lg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xmlns="" id="{B5DFAE8D-EF43-4B91-8871-990A12088BA3}"/>
              </a:ext>
            </a:extLst>
          </p:cNvPr>
          <p:cNvCxnSpPr>
            <a:cxnSpLocks/>
          </p:cNvCxnSpPr>
          <p:nvPr/>
        </p:nvCxnSpPr>
        <p:spPr>
          <a:xfrm>
            <a:off x="4422294" y="1250839"/>
            <a:ext cx="0" cy="1692000"/>
          </a:xfrm>
          <a:prstGeom prst="line">
            <a:avLst/>
          </a:prstGeom>
          <a:ln w="28575">
            <a:solidFill>
              <a:schemeClr val="accent1"/>
            </a:solidFill>
            <a:prstDash val="lg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xmlns="" id="{DE64D5B8-CAE6-4494-8987-70CB852C2E23}"/>
              </a:ext>
            </a:extLst>
          </p:cNvPr>
          <p:cNvCxnSpPr>
            <a:cxnSpLocks/>
          </p:cNvCxnSpPr>
          <p:nvPr/>
        </p:nvCxnSpPr>
        <p:spPr>
          <a:xfrm>
            <a:off x="2633394" y="3287754"/>
            <a:ext cx="4716000" cy="0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6" name="Signo menos 65">
            <a:extLst>
              <a:ext uri="{FF2B5EF4-FFF2-40B4-BE49-F238E27FC236}">
                <a16:creationId xmlns:a16="http://schemas.microsoft.com/office/drawing/2014/main" xmlns="" id="{A9141246-F9A9-4A06-990E-E944AB488E3E}"/>
              </a:ext>
            </a:extLst>
          </p:cNvPr>
          <p:cNvSpPr/>
          <p:nvPr/>
        </p:nvSpPr>
        <p:spPr>
          <a:xfrm>
            <a:off x="2602902" y="2921419"/>
            <a:ext cx="476157" cy="369325"/>
          </a:xfrm>
          <a:prstGeom prst="mathMinus">
            <a:avLst/>
          </a:prstGeom>
          <a:solidFill>
            <a:srgbClr val="99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7" name="Signo más 66">
            <a:extLst>
              <a:ext uri="{FF2B5EF4-FFF2-40B4-BE49-F238E27FC236}">
                <a16:creationId xmlns:a16="http://schemas.microsoft.com/office/drawing/2014/main" xmlns="" id="{C9372C98-8165-4026-A662-5C28173C5EE8}"/>
              </a:ext>
            </a:extLst>
          </p:cNvPr>
          <p:cNvSpPr/>
          <p:nvPr/>
        </p:nvSpPr>
        <p:spPr>
          <a:xfrm>
            <a:off x="2654034" y="3331465"/>
            <a:ext cx="369325" cy="377912"/>
          </a:xfrm>
          <a:prstGeom prst="mathPlus">
            <a:avLst/>
          </a:prstGeom>
          <a:solidFill>
            <a:srgbClr val="99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Abrir llave 24">
            <a:extLst>
              <a:ext uri="{FF2B5EF4-FFF2-40B4-BE49-F238E27FC236}">
                <a16:creationId xmlns:a16="http://schemas.microsoft.com/office/drawing/2014/main" xmlns="" id="{68D6D270-862A-4955-B6BF-61C84CBAB68F}"/>
              </a:ext>
            </a:extLst>
          </p:cNvPr>
          <p:cNvSpPr/>
          <p:nvPr/>
        </p:nvSpPr>
        <p:spPr>
          <a:xfrm>
            <a:off x="2350266" y="1314617"/>
            <a:ext cx="264473" cy="4031405"/>
          </a:xfrm>
          <a:prstGeom prst="leftBrac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70" name="Conector recto de flecha 69">
            <a:extLst>
              <a:ext uri="{FF2B5EF4-FFF2-40B4-BE49-F238E27FC236}">
                <a16:creationId xmlns:a16="http://schemas.microsoft.com/office/drawing/2014/main" xmlns="" id="{81E31811-7C6D-4749-B868-DA1013FC0D9B}"/>
              </a:ext>
            </a:extLst>
          </p:cNvPr>
          <p:cNvCxnSpPr>
            <a:cxnSpLocks/>
          </p:cNvCxnSpPr>
          <p:nvPr/>
        </p:nvCxnSpPr>
        <p:spPr>
          <a:xfrm flipV="1">
            <a:off x="7168814" y="2942839"/>
            <a:ext cx="1246495" cy="752863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08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6498</TotalTime>
  <Words>34</Words>
  <Application>Microsoft Office PowerPoint</Application>
  <PresentationFormat>Panorámica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Oscar David Lucero Pantoja</dc:creator>
  <cp:lastModifiedBy>Estudios CNales</cp:lastModifiedBy>
  <cp:revision>119</cp:revision>
  <dcterms:created xsi:type="dcterms:W3CDTF">2020-09-21T16:35:18Z</dcterms:created>
  <dcterms:modified xsi:type="dcterms:W3CDTF">2022-09-19T23:39:46Z</dcterms:modified>
</cp:coreProperties>
</file>